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5143500" cx="9144000"/>
  <p:notesSz cx="6858000" cy="9144000"/>
  <p:embeddedFontLst>
    <p:embeddedFont>
      <p:font typeface="Anton"/>
      <p:regular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Lato Light"/>
      <p:regular r:id="rId65"/>
      <p:bold r:id="rId66"/>
      <p:italic r:id="rId67"/>
      <p:boldItalic r:id="rId68"/>
    </p:embeddedFont>
    <p:embeddedFont>
      <p:font typeface="Didact Gothic"/>
      <p:regular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11127-8EA1-4110-A03C-9B289607FC23}">
  <a:tblStyle styleId="{01A11127-8EA1-4110-A03C-9B289607FC2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3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5.xml"/><Relationship Id="rId66" Type="http://schemas.openxmlformats.org/officeDocument/2006/relationships/font" Target="fonts/LatoLight-bold.fntdata"/><Relationship Id="rId21" Type="http://schemas.openxmlformats.org/officeDocument/2006/relationships/slide" Target="slides/slide14.xml"/><Relationship Id="rId65" Type="http://schemas.openxmlformats.org/officeDocument/2006/relationships/font" Target="fonts/LatoLight-regular.fntdata"/><Relationship Id="rId24" Type="http://schemas.openxmlformats.org/officeDocument/2006/relationships/slide" Target="slides/slide17.xml"/><Relationship Id="rId68" Type="http://schemas.openxmlformats.org/officeDocument/2006/relationships/font" Target="fonts/LatoLight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Light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DidactGothic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font" Target="fonts/Anton-regular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9882fd3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9882fd3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a5034ae3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a5034ae3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a9882fd3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b017f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b017f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d1346a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d1346a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876b9c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876b9c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889c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889c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68579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68579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3455bf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3455bf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9882fd3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a9882fd3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623bbc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623bbc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9882fd33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a9882fd33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a176e1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aa176e1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b9e889c1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d1346a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d1346a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d1346a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d1346a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e889c1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e889c1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d1346a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d1346a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e889c1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e889c1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e889c1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e889c1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882fd3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9882fd3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017fa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017fa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9e889c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9e889c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5876b9c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5876b9c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d1346a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d1346a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e889c1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b9e889c1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3455bf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3455bf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623bbc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623bbc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5876b9c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5876b9c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9e889c1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b9e889c1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9882fd3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a9882fd3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9882fd33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9882fd33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882fd33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a9882fd33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a5034ae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a5034ae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a5034ae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a5034ae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a5034ae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a5034ae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9882fd33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a9882fd33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ca5755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bca5755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ca57556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ca57556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9882fd33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a9882fd33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9882fd33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a9882fd33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a3eb101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a3eb101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9882fd3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a9882fd3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a3eb1018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a3eb1018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f747e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f747e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ec65c783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ec65c7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hyperlink" Target="https://developer.mozilla.org/es/docs/Web/Events#eventos_est%C3%A1nda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5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3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36.gif"/><Relationship Id="rId5" Type="http://schemas.openxmlformats.org/officeDocument/2006/relationships/image" Target="../media/image32.gif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8.gif"/><Relationship Id="rId5" Type="http://schemas.openxmlformats.org/officeDocument/2006/relationships/image" Target="../media/image29.gif"/><Relationship Id="rId6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2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s.javascript.info/introduction-browser-events" TargetMode="External"/><Relationship Id="rId4" Type="http://schemas.openxmlformats.org/officeDocument/2006/relationships/hyperlink" Target="https://es.javascript.info/default-browser-action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es.javascript.info/events-change-input" TargetMode="External"/><Relationship Id="rId6" Type="http://schemas.openxmlformats.org/officeDocument/2006/relationships/hyperlink" Target="https://es.javascript.info/forms-submit" TargetMode="External"/><Relationship Id="rId7" Type="http://schemas.openxmlformats.org/officeDocument/2006/relationships/hyperlink" Target="https://developer.mozilla.org/es/docs/Learn/JavaScript/Building_blocks/Eventos" TargetMode="External"/><Relationship Id="rId8" Type="http://schemas.openxmlformats.org/officeDocument/2006/relationships/hyperlink" Target="https://developer.mozilla.org/es/docs/Web/Event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hyperlink" Target="https://docs.google.com/document/d/1-0OSdLTtTWVxteR2NIJ3VQVWEHKOb0DjdhAKrvUWaeo/edit?usp=sharing" TargetMode="External"/><Relationship Id="rId6" Type="http://schemas.openxmlformats.org/officeDocument/2006/relationships/hyperlink" Target="https://forms.gle/GWneonWwL3QqJqUKA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1398000" y="5086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LA CLASE!</a:t>
            </a:r>
            <a:endParaRPr b="0" i="1" sz="40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561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EN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4390375" y="811475"/>
            <a:ext cx="4819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la manera que tenemos en Javascript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controlar las acciones de los usuarios, y definir un comportamiento de la página o aplicación cuando se produzcan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es posible definir qué sucede cuando se produce un evento, por ejemplo, cuando se realiza un clic en cierto elemento o se inserta un texto en un determinado campo.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50"/>
          <p:cNvSpPr txBox="1"/>
          <p:nvPr/>
        </p:nvSpPr>
        <p:spPr>
          <a:xfrm>
            <a:off x="4390375" y="123900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¿QUÉ ES UN EVENTO?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0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47200" y="1618150"/>
            <a:ext cx="80496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permite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 una función a cada uno de los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Reciben el nombre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 handlers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manejadores de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ante cada evento, JavaScript asigna y ejecuta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 asociada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mismo.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671825" y="629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384700" y="1630300"/>
            <a:ext cx="83697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entender que los eventos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suceden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constantemente en el navegador.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lo que nos permite hacer es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sobre elementos seleccionados.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escuchamos el evento que esperamos, se ejecuta la función que definimos en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esta escucha se la denomina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/>
          <p:nvPr/>
        </p:nvSpPr>
        <p:spPr>
          <a:xfrm>
            <a:off x="1963800" y="3501950"/>
            <a:ext cx="52164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051800" y="691000"/>
            <a:ext cx="7040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DEFINIR EVENTOS EN JS?</a:t>
            </a:r>
            <a:endParaRPr i="1" sz="4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52" y="1813850"/>
            <a:ext cx="2952701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0" y="782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PCIÓN 1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350700" y="1193675"/>
            <a:ext cx="37203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addEventListener()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qué evento escuchar sobre cualquier elemento seleccionado.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parámetro corresponde al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evento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y el segundo a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de respuesta.</a:t>
            </a:r>
            <a:endParaRPr i="1" sz="1900"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4"/>
          <p:cNvSpPr txBox="1"/>
          <p:nvPr/>
        </p:nvSpPr>
        <p:spPr>
          <a:xfrm>
            <a:off x="85925" y="943175"/>
            <a:ext cx="51918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evento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OPCIÓN 2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5393050" y="1246500"/>
            <a:ext cx="3544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Emplear una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del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nodo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definir la respuesta al evento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propiedades se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evento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lang="en-GB" sz="19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 on</a:t>
            </a:r>
            <a:r>
              <a:rPr i="1"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emplear funciones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definir los manejadores de eventos.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80725" y="1120950"/>
            <a:ext cx="52239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boton.onclick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1871288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OPCIÓN 3: 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SINTAXIS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el evento especificando 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manejador de evento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el atributo de una etiqueta HTML.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atributo es 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propiedad de la 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 (prefijo on)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6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899225" y="3319825"/>
            <a:ext cx="77265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comillas o bien tomarse una referencia existen en el script.</a:t>
            </a:r>
            <a:endParaRPr i="1"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482550" y="551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1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1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3674850" y="1479350"/>
            <a:ext cx="52815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opciones 1 y 2 son las recomendadas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se pueden presentar casos 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específicos (por ejemplo, en la opción 1 el nombre del evento puede venir de una variable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propiedad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esto no puede hacerse en la 2),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identifican como formas de definición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equivalentes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57"/>
          <p:cNvPicPr preferRelativeResize="0"/>
          <p:nvPr/>
        </p:nvPicPr>
        <p:blipFill rotWithShape="1">
          <a:blip r:embed="rId4">
            <a:alphaModFix/>
          </a:blip>
          <a:srcRect b="0" l="22889" r="24077" t="0"/>
          <a:stretch/>
        </p:blipFill>
        <p:spPr>
          <a:xfrm>
            <a:off x="0" y="0"/>
            <a:ext cx="3617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1793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394875" y="1630300"/>
            <a:ext cx="5235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3, aunque es de fácil implementación, no es recomendada para proyectos en producción.</a:t>
            </a:r>
            <a:endParaRPr sz="20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considera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 práctica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declarar funciones y código JavaScript dentro del HTML.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50" y="326249"/>
            <a:ext cx="2793100" cy="394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/>
        </p:nvSpPr>
        <p:spPr>
          <a:xfrm>
            <a:off x="1794450" y="2077200"/>
            <a:ext cx="55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6" name="Google Shape;3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1403625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248233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2"/>
          <p:cNvSpPr/>
          <p:nvPr/>
        </p:nvSpPr>
        <p:spPr>
          <a:xfrm>
            <a:off x="3561050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639762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5718474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679718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877240" y="2215633"/>
            <a:ext cx="5386200" cy="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62"/>
          <p:cNvCxnSpPr/>
          <p:nvPr/>
        </p:nvCxnSpPr>
        <p:spPr>
          <a:xfrm>
            <a:off x="4570722" y="1892675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62"/>
          <p:cNvCxnSpPr/>
          <p:nvPr/>
        </p:nvCxnSpPr>
        <p:spPr>
          <a:xfrm>
            <a:off x="4031366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62"/>
          <p:cNvCxnSpPr/>
          <p:nvPr/>
        </p:nvCxnSpPr>
        <p:spPr>
          <a:xfrm>
            <a:off x="2952654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2"/>
          <p:cNvCxnSpPr/>
          <p:nvPr/>
        </p:nvCxnSpPr>
        <p:spPr>
          <a:xfrm>
            <a:off x="1873941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62"/>
          <p:cNvCxnSpPr/>
          <p:nvPr/>
        </p:nvCxnSpPr>
        <p:spPr>
          <a:xfrm>
            <a:off x="5110078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2"/>
          <p:cNvCxnSpPr/>
          <p:nvPr/>
        </p:nvCxnSpPr>
        <p:spPr>
          <a:xfrm>
            <a:off x="6188791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62"/>
          <p:cNvCxnSpPr/>
          <p:nvPr/>
        </p:nvCxnSpPr>
        <p:spPr>
          <a:xfrm>
            <a:off x="7267503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2"/>
          <p:cNvSpPr txBox="1"/>
          <p:nvPr/>
        </p:nvSpPr>
        <p:spPr>
          <a:xfrm>
            <a:off x="2185800" y="976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/>
        </p:nvSpPr>
        <p:spPr>
          <a:xfrm>
            <a:off x="559450" y="2018500"/>
            <a:ext cx="3842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producen por la interacción del usuario con el mouse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se destacarán los que se encuentran a continuación.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-60650" y="1029400"/>
            <a:ext cx="508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 b="0" l="9548" r="18113" t="0"/>
          <a:stretch/>
        </p:blipFill>
        <p:spPr>
          <a:xfrm>
            <a:off x="5423200" y="0"/>
            <a:ext cx="372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mousedown/mouseup: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oprime/suelta el botón del ratón sobre un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mouseover/mouseout: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puntero del mouse se mueve sobre/sale del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mousemove: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movimiento del mouse sobre el elemento activa 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después de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sobre un elemento válido.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4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45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66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/>
        </p:nvSpPr>
        <p:spPr>
          <a:xfrm>
            <a:off x="4134200" y="852925"/>
            <a:ext cx="511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65"/>
          <p:cNvSpPr txBox="1"/>
          <p:nvPr/>
        </p:nvSpPr>
        <p:spPr>
          <a:xfrm>
            <a:off x="4863800" y="2068075"/>
            <a:ext cx="3660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producen por la interacción del usuario con el teclado.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se destacarán los que se encuentran a continuación.</a:t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b="0" l="26252" r="22682" t="0"/>
          <a:stretch/>
        </p:blipFill>
        <p:spPr>
          <a:xfrm>
            <a:off x="0" y="-30350"/>
            <a:ext cx="4340975" cy="5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0" y="629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865550" y="1340050"/>
            <a:ext cx="8209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keydown: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presiona.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keyup: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suelta una tecla.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6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CHANGE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05675" y="1312325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change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cuando se detecta un cambio en el valor del elemento.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 ejemplo, mientras se escribe en un input de tipo texto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no hay evento change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pero cuando se pasa a otra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 aplicación entonces sí ocurre</a:t>
            </a:r>
            <a:r>
              <a:rPr i="1"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7" name="Google Shape;4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INPUT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367400" y="1029100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ejecutar una función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se tipea sobre el campo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conviene trabajar directamente con el evento </a:t>
            </a:r>
            <a:r>
              <a:rPr b="1" lang="en-GB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920300" y="2011075"/>
            <a:ext cx="75969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69"/>
          <p:cNvSpPr txBox="1"/>
          <p:nvPr/>
        </p:nvSpPr>
        <p:spPr>
          <a:xfrm>
            <a:off x="0" y="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SUBMIT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cuando el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enviado.</a:t>
            </a:r>
            <a:r>
              <a:rPr lang="en-GB" sz="19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ormalmente se utiliza para validar el formulario antes de ser enviado al servidor o bien para abortar el envío y procesarlo con JavaScript.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50" y="4766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0"/>
          <p:cNvSpPr txBox="1"/>
          <p:nvPr/>
        </p:nvSpPr>
        <p:spPr>
          <a:xfrm>
            <a:off x="3556025" y="71537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269150" y="1589425"/>
            <a:ext cx="44853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otros eventos que podemos utilizar.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son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eventos estándar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definidos en las especificaciones oficiales, mientras que otros son eventos usados internamente por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navegadores específicos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4">
            <a:alphaModFix/>
          </a:blip>
          <a:srcRect b="0" l="23541" r="0" t="0"/>
          <a:stretch/>
        </p:blipFill>
        <p:spPr>
          <a:xfrm>
            <a:off x="-1" y="0"/>
            <a:ext cx="4027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1"/>
          <p:cNvSpPr txBox="1"/>
          <p:nvPr/>
        </p:nvSpPr>
        <p:spPr>
          <a:xfrm>
            <a:off x="1671825" y="241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505150" y="1269875"/>
            <a:ext cx="84960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declararlos es similar a lo abordado en esta clase,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necesitamos aprender es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bajo qué condición se disparan los eventos que buscamos implementar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eventos se recomienda verificar la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referencia de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la documentación.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71"/>
          <p:cNvSpPr/>
          <p:nvPr/>
        </p:nvSpPr>
        <p:spPr>
          <a:xfrm>
            <a:off x="705250" y="2869650"/>
            <a:ext cx="8049300" cy="916200"/>
          </a:xfrm>
          <a:prstGeom prst="rect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/>
        </p:nvSpPr>
        <p:spPr>
          <a:xfrm>
            <a:off x="322300" y="1615625"/>
            <a:ext cx="8364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obtener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 contextual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evento para poder realizar acciones.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ante el evento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necesitamos prevenir el comportamiento por defecto para operar correctamente.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existe en JavaScript el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 event</a:t>
            </a:r>
            <a:r>
              <a:rPr i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2" name="Google Shape;4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3"/>
          <p:cNvSpPr/>
          <p:nvPr/>
        </p:nvSpPr>
        <p:spPr>
          <a:xfrm>
            <a:off x="425575" y="2687275"/>
            <a:ext cx="8146800" cy="7470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89900" y="2005950"/>
            <a:ext cx="681325" cy="6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705357">
            <a:off x="6523625" y="3192600"/>
            <a:ext cx="681325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3"/>
          <p:cNvSpPr txBox="1"/>
          <p:nvPr/>
        </p:nvSpPr>
        <p:spPr>
          <a:xfrm>
            <a:off x="1347750" y="660250"/>
            <a:ext cx="644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7" name="Google Shape;46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074" y="786025"/>
            <a:ext cx="481550" cy="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/>
        </p:nvSpPr>
        <p:spPr>
          <a:xfrm>
            <a:off x="1347750" y="660250"/>
            <a:ext cx="644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4"/>
          <p:cNvSpPr txBox="1"/>
          <p:nvPr/>
        </p:nvSpPr>
        <p:spPr>
          <a:xfrm>
            <a:off x="389550" y="1749350"/>
            <a:ext cx="83649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navegadores modernos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de forma automática u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 parámetro que se pasa a la función manejadora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no es necesario incluirlo en la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Ese parámetro puede o no usarse en el handler,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pero siempre estará disponible en la llamada.</a:t>
            </a:r>
            <a:endParaRPr b="1" i="1" sz="19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4" name="Google Shape;4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074" y="786025"/>
            <a:ext cx="481550" cy="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6015900" y="594750"/>
            <a:ext cx="3128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Datos del formulario usando event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1" name="Google Shape;4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5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//Cancelamos el comportamiento del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elemento desde el cual se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formulario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primero hijo &lt;input type="text"&gt;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segundo hijo &lt;input type="number"&gt;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/>
        </p:nvSpPr>
        <p:spPr>
          <a:xfrm>
            <a:off x="1897150" y="10700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8" name="Google Shape;48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400" y="1880025"/>
            <a:ext cx="4941510" cy="27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EVENTOS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6" name="Google Shape;496;p77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 que vimos sobre DOM, ahora puedes sumarlo a tu proyecto, para interactuar entre los elementos HTML y 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7" name="Google Shape;49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7"/>
          <p:cNvSpPr/>
          <p:nvPr/>
        </p:nvSpPr>
        <p:spPr>
          <a:xfrm>
            <a:off x="487982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o Modelo de Objetos del Documento: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lo que permite interactuar a JS con los diferentes elementos HTML de una web, como también poder operar sobre ellos y modificarlos.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Object Notation (JSON):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formato basado en texto plano, para representar datos estructurados en la sintaxis de objetos de JavaScript. Es comúnmente utilizado para transmitir datos en aplicaciones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42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2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42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Google Shape;504;p78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{01A11127-8EA1-4110-A03C-9B289607FC23}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EVENTOS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estudiante en el nombre de archivo comprimido por “claseApellido”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posible asociar más de un evento a un elemento y se pueden emplear función comunes, anónimas y arrow para los manejadores de eventos.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que vimos sobre DOM, ahora puedes sumarlo a tu proyecto, para interactuar entre los elementos HTML y JS. Es decir, asociar eventos que buscamos controlar sobre los elementos  de la interfaz de nuestro simulador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opere sobre el DOM manejando eventos.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usuario completa algún dato, por ejemplo cantidad de cuotas, se captura ese dato y se agregan elementos al DOM mediante JS.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la tecla ENTER para confirmar alguna acción.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05" name="Google Shape;5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2" name="Google Shape;51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0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0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pre-entrega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80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1" name="Google Shape;5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80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23" name="Google Shape;523;p80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80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80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80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80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28" name="Google Shape;528;p80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80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30" name="Google Shape;530;p80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1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81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351" y="3672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814" y="3030963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49" name="Google Shape;54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3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 txBox="1"/>
          <p:nvPr/>
        </p:nvSpPr>
        <p:spPr>
          <a:xfrm>
            <a:off x="717050" y="1214325"/>
            <a:ext cx="72417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change, input, cut, copy, paste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submit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Eventos</a:t>
            </a:r>
            <a:endParaRPr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Referencia de Eventos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4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4"/>
          <p:cNvSpPr txBox="1"/>
          <p:nvPr/>
        </p:nvSpPr>
        <p:spPr>
          <a:xfrm>
            <a:off x="2384950" y="3641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5" name="Google Shape;565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2" name="Google Shape;572;p85"/>
          <p:cNvSpPr txBox="1"/>
          <p:nvPr/>
        </p:nvSpPr>
        <p:spPr>
          <a:xfrm>
            <a:off x="1399350" y="2623175"/>
            <a:ext cx="6345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Eventos: qué son y para qué sirven.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eventos.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 del evento y eventos más comunes.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 del evento.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78" name="Google Shape;57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8" name="Google Shape;17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son los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para qué sirven.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cuáles son las tres opciones para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definir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cómo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sobre el DOM.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eventos más comunes.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qué es la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información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9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/>
          <p:nvPr/>
        </p:nvSpPr>
        <p:spPr>
          <a:xfrm>
            <a:off x="624275" y="14582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624275" y="248960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más comunes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624275" y="41952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de los 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6" name="Google Shape;196;p45"/>
          <p:cNvCxnSpPr/>
          <p:nvPr/>
        </p:nvCxnSpPr>
        <p:spPr>
          <a:xfrm flipH="1" rot="10800000">
            <a:off x="1346975" y="186867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7" name="Google Shape;197;p45"/>
          <p:cNvCxnSpPr/>
          <p:nvPr/>
        </p:nvCxnSpPr>
        <p:spPr>
          <a:xfrm flipH="1" rot="10800000">
            <a:off x="1348775" y="2877287"/>
            <a:ext cx="3900" cy="126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8" name="Google Shape;198;p45"/>
          <p:cNvSpPr/>
          <p:nvPr/>
        </p:nvSpPr>
        <p:spPr>
          <a:xfrm>
            <a:off x="3055470" y="148477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Definir eventos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5"/>
          <p:cNvSpPr/>
          <p:nvPr/>
        </p:nvSpPr>
        <p:spPr>
          <a:xfrm>
            <a:off x="3055366" y="100352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cómo funciona?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Google Shape;200;p45"/>
          <p:cNvCxnSpPr>
            <a:endCxn id="199" idx="1"/>
          </p:cNvCxnSpPr>
          <p:nvPr/>
        </p:nvCxnSpPr>
        <p:spPr>
          <a:xfrm flipH="1" rot="10800000">
            <a:off x="2077066" y="1142275"/>
            <a:ext cx="9783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" name="Google Shape;201;p45"/>
          <p:cNvCxnSpPr>
            <a:endCxn id="198" idx="1"/>
          </p:cNvCxnSpPr>
          <p:nvPr/>
        </p:nvCxnSpPr>
        <p:spPr>
          <a:xfrm>
            <a:off x="2077170" y="1622925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2" name="Google Shape;202;p45"/>
          <p:cNvSpPr/>
          <p:nvPr/>
        </p:nvSpPr>
        <p:spPr>
          <a:xfrm>
            <a:off x="5058225" y="14847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2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45"/>
          <p:cNvSpPr/>
          <p:nvPr/>
        </p:nvSpPr>
        <p:spPr>
          <a:xfrm>
            <a:off x="5058176" y="100352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1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4" name="Google Shape;204;p45"/>
          <p:cNvCxnSpPr>
            <a:endCxn id="203" idx="1"/>
          </p:cNvCxnSpPr>
          <p:nvPr/>
        </p:nvCxnSpPr>
        <p:spPr>
          <a:xfrm flipH="1" rot="10800000">
            <a:off x="4389476" y="1142275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5" name="Google Shape;205;p45"/>
          <p:cNvCxnSpPr>
            <a:endCxn id="202" idx="1"/>
          </p:cNvCxnSpPr>
          <p:nvPr/>
        </p:nvCxnSpPr>
        <p:spPr>
          <a:xfrm>
            <a:off x="4389525" y="1622925"/>
            <a:ext cx="66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45"/>
          <p:cNvSpPr/>
          <p:nvPr/>
        </p:nvSpPr>
        <p:spPr>
          <a:xfrm>
            <a:off x="5058175" y="1966025"/>
            <a:ext cx="876000" cy="4722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3 - Sintaxis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" name="Google Shape;207;p45"/>
          <p:cNvCxnSpPr>
            <a:endCxn id="206" idx="1"/>
          </p:cNvCxnSpPr>
          <p:nvPr/>
        </p:nvCxnSpPr>
        <p:spPr>
          <a:xfrm>
            <a:off x="4389775" y="1623425"/>
            <a:ext cx="668400" cy="5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8" name="Google Shape;208;p45"/>
          <p:cNvSpPr/>
          <p:nvPr/>
        </p:nvSpPr>
        <p:spPr>
          <a:xfrm>
            <a:off x="2817775" y="346115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2817775" y="382805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p45"/>
          <p:cNvCxnSpPr>
            <a:stCxn id="194" idx="3"/>
            <a:endCxn id="209" idx="1"/>
          </p:cNvCxnSpPr>
          <p:nvPr/>
        </p:nvCxnSpPr>
        <p:spPr>
          <a:xfrm>
            <a:off x="2077175" y="2654900"/>
            <a:ext cx="740700" cy="1313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1" name="Google Shape;211;p45"/>
          <p:cNvCxnSpPr>
            <a:stCxn id="194" idx="3"/>
          </p:cNvCxnSpPr>
          <p:nvPr/>
        </p:nvCxnSpPr>
        <p:spPr>
          <a:xfrm>
            <a:off x="2077175" y="2654900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2" name="Google Shape;212;p45"/>
          <p:cNvSpPr/>
          <p:nvPr/>
        </p:nvSpPr>
        <p:spPr>
          <a:xfrm>
            <a:off x="2817625" y="275140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45"/>
          <p:cNvCxnSpPr>
            <a:stCxn id="194" idx="3"/>
          </p:cNvCxnSpPr>
          <p:nvPr/>
        </p:nvCxnSpPr>
        <p:spPr>
          <a:xfrm>
            <a:off x="2077175" y="2654900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4" name="Google Shape;214;p45"/>
          <p:cNvCxnSpPr>
            <a:stCxn id="194" idx="3"/>
          </p:cNvCxnSpPr>
          <p:nvPr/>
        </p:nvCxnSpPr>
        <p:spPr>
          <a:xfrm flipH="1" rot="10800000">
            <a:off x="2077175" y="2547200"/>
            <a:ext cx="7347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5" name="Google Shape;215;p45"/>
          <p:cNvSpPr/>
          <p:nvPr/>
        </p:nvSpPr>
        <p:spPr>
          <a:xfrm flipH="1">
            <a:off x="2817625" y="238450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45"/>
          <p:cNvCxnSpPr>
            <a:stCxn id="194" idx="3"/>
          </p:cNvCxnSpPr>
          <p:nvPr/>
        </p:nvCxnSpPr>
        <p:spPr>
          <a:xfrm flipH="1" rot="10800000">
            <a:off x="2077175" y="2547200"/>
            <a:ext cx="7365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7" name="Google Shape;217;p45"/>
          <p:cNvSpPr/>
          <p:nvPr/>
        </p:nvSpPr>
        <p:spPr>
          <a:xfrm>
            <a:off x="2817625" y="3106275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45"/>
          <p:cNvSpPr/>
          <p:nvPr/>
        </p:nvSpPr>
        <p:spPr>
          <a:xfrm flipH="1">
            <a:off x="2817475" y="2015325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9" name="Google Shape;219;p45"/>
          <p:cNvCxnSpPr>
            <a:stCxn id="194" idx="3"/>
            <a:endCxn id="218" idx="3"/>
          </p:cNvCxnSpPr>
          <p:nvPr/>
        </p:nvCxnSpPr>
        <p:spPr>
          <a:xfrm flipH="1" rot="10800000">
            <a:off x="2077175" y="2155700"/>
            <a:ext cx="740400" cy="499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0" name="Google Shape;220;p45"/>
          <p:cNvCxnSpPr>
            <a:endCxn id="217" idx="1"/>
          </p:cNvCxnSpPr>
          <p:nvPr/>
        </p:nvCxnSpPr>
        <p:spPr>
          <a:xfrm>
            <a:off x="2076025" y="2654775"/>
            <a:ext cx="741600" cy="5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1" name="Google Shape;221;p45"/>
          <p:cNvCxnSpPr>
            <a:endCxn id="208" idx="1"/>
          </p:cNvCxnSpPr>
          <p:nvPr/>
        </p:nvCxnSpPr>
        <p:spPr>
          <a:xfrm flipH="1" rot="-5400000">
            <a:off x="2167675" y="2951450"/>
            <a:ext cx="938700" cy="3615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" name="Google Shape;239;p46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6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6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325700" y="2394975"/>
            <a:ext cx="2311800" cy="8076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</a:pPr>
            <a:r>
              <a:rPr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9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9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